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68" r:id="rId2"/>
    <p:sldId id="269" r:id="rId3"/>
    <p:sldId id="270" r:id="rId4"/>
    <p:sldId id="277" r:id="rId5"/>
    <p:sldId id="272" r:id="rId6"/>
    <p:sldId id="300" r:id="rId7"/>
    <p:sldId id="301" r:id="rId8"/>
    <p:sldId id="297" r:id="rId9"/>
    <p:sldId id="298" r:id="rId10"/>
    <p:sldId id="299" r:id="rId11"/>
    <p:sldId id="283" r:id="rId12"/>
    <p:sldId id="273" r:id="rId13"/>
    <p:sldId id="276" r:id="rId14"/>
    <p:sldId id="278" r:id="rId15"/>
    <p:sldId id="280" r:id="rId16"/>
    <p:sldId id="279" r:id="rId17"/>
    <p:sldId id="290" r:id="rId18"/>
    <p:sldId id="284" r:id="rId19"/>
    <p:sldId id="285" r:id="rId20"/>
    <p:sldId id="286" r:id="rId21"/>
    <p:sldId id="288" r:id="rId22"/>
    <p:sldId id="304" r:id="rId23"/>
    <p:sldId id="302" r:id="rId24"/>
    <p:sldId id="303" r:id="rId25"/>
    <p:sldId id="292" r:id="rId26"/>
    <p:sldId id="294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2A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7"/>
  </p:normalViewPr>
  <p:slideViewPr>
    <p:cSldViewPr snapToGrid="0" snapToObjects="1">
      <p:cViewPr>
        <p:scale>
          <a:sx n="54" d="100"/>
          <a:sy n="54" d="100"/>
        </p:scale>
        <p:origin x="1356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88478-FEA6-4DAC-9E55-0B65E524F18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92113-1070-4FE4-ACB3-0C95A838D0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553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92113-1070-4FE4-ACB3-0C95A838D06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213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92113-1070-4FE4-ACB3-0C95A838D06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70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7E4A-E0E1-FB43-B278-329CC2F67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7B7461-65B3-E540-B27A-504BEB367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A3A6D-08AD-594C-A136-4B690B36E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CFC3B-93A6-9E46-8A26-47D553E45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FF54A-F04A-6B43-BD09-EE1DA75D6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46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9DEBA-8DEF-4F47-84DB-52C5D15D3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A2D39-45A7-E54B-B7C8-CC520A6B3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38E4F-1B0D-1748-80A2-A57F1DB1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1C338-3512-1243-8C74-A78E22D6A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8FA1B-0448-7C4F-8536-F093222FE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727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8BFA-5BBF-D743-8DF3-7D15412CD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6B17A6-6E9E-8C42-AC16-443E88081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FEDAB-341B-C843-8AF2-A17CCB0C3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55D28-35D2-E245-A34F-7D53AC417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22590-A699-C540-991F-A94AA2DC4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48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5035B-C54B-214C-8BBF-AE937900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CF333-35F6-D149-BD42-7BB49EA00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24BD94-5EEF-ED48-A861-4959581FC5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54CF5-0CC3-734C-B1AC-F318F267E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666C4-AB9C-0D40-8E3C-E1501A86C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62737-715F-E24C-B7C3-013F4ED5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200F5-F57A-4A43-A4E9-E2B6D819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E9DB1-FAF4-6A4B-9463-F5DF638F2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44F108-C17C-BD44-BE3F-6877FECAD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020A9-E013-E44C-8DB1-91819EE4D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33427-7558-B747-8856-9788B63EDD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8A4104-2000-6346-A382-38DEFDFD1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E0C4BE-B0AA-224D-977C-283918305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3A6500-CCBC-D948-8C87-3CA8952C5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1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1761-C297-B247-96AD-B40DFA74E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BE7FAB-D271-0C45-87D2-8A18FEDAC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255495-FB6D-A442-8110-298DF7456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E8E06A-369E-4248-A6BF-66D71A3C4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510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6B8066-9182-D645-9D38-90764D8F8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EB43A4-8E00-784A-B0FE-6E674C202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2B4CA-1A0E-A34B-8B4A-0162D8057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42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42C05-2038-EB41-9E32-8434D1AC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81775-C034-DD47-A787-F841FBFD4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07B02-4CF0-1E4C-9F5F-5EEA25FDB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A50CD9-76EE-5A46-B37E-DEA227F71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19147-9866-B545-BBAA-B17BFA02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25D3F-3BEC-5A4B-93B0-0D3D837C8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9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31A5F-AE69-8B41-BE3F-033E4BA8E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C12D6C-B903-0549-B4BE-734F80160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12780-C99D-3E46-AE7F-23287EEF2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9B741-79C0-D841-9E25-73D9DBA69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4B02C-32D2-114F-B1B2-DDF9347EA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1BDA9-4870-C746-B66A-0752DA7B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22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D0C1A-C148-B247-AB30-D304FBDEE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B7379B-034C-7647-91C1-90EBC7995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227F7-BB03-2141-B258-8F902539E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4EB69-F2F7-1A46-9381-3D7500D8C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EF72D-B1A6-6E4F-AC22-F2E88A213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3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13FF56-247B-9A4A-84DA-E045C2FCBD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79CB8-FA49-B44D-BC03-772BA1C3F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CD4BA-8846-F743-BBF8-2D82D4136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E1CE7-B329-B045-9EEB-424B804E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9A2B3-7A86-164F-9932-265DF5706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15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212ED-23C8-9B45-8D77-F70A783B5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811FA-B7E4-EB49-AEE6-6C224515B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62F64-DA55-1940-864D-F4F4D917D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BCDA3-C19B-A74A-BBFE-335F8E8B75A4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3DADF-D341-0A4A-A5C3-A9DCBE617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6E81C-DD52-7F42-9DB6-95DF231A5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08990-8C0A-5E4D-BC74-261D00D8DA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22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33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6814" y="1065990"/>
            <a:ext cx="68453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Wellness Morning</a:t>
            </a:r>
            <a:endParaRPr lang="en-US" sz="7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486" y="143041"/>
            <a:ext cx="3900096" cy="78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67" y="-87088"/>
            <a:ext cx="1558220" cy="119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" y="0"/>
            <a:ext cx="12186250" cy="686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6813" y="807195"/>
            <a:ext cx="11507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Car Engine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7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3398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8037"/>
            <a:ext cx="12192000" cy="3611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5915" y="5657671"/>
            <a:ext cx="11680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Oil - Coolant &amp; Distribution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390" y="0"/>
            <a:ext cx="6774610" cy="3398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36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763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" y="3998968"/>
            <a:ext cx="609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Car Exhaust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87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04"/>
            <a:ext cx="12192000" cy="6832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NIDRA – Apta Ayurve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563" y="1622811"/>
            <a:ext cx="7504982" cy="569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7563" y="25804"/>
            <a:ext cx="2909369" cy="6832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051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35" y="0"/>
            <a:ext cx="122012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Shirish Sig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6426694"/>
            <a:ext cx="1320800" cy="35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429" y="3466323"/>
            <a:ext cx="1486477" cy="13249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21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5023" cy="685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08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4" y="0"/>
            <a:ext cx="121658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3"/>
          <p:cNvPicPr>
            <a:picLocks noChangeAspect="1"/>
          </p:cNvPicPr>
          <p:nvPr/>
        </p:nvPicPr>
        <p:blipFill>
          <a:blip r:embed="rId3"/>
          <a:srcRect t="6162"/>
          <a:stretch>
            <a:fillRect/>
          </a:stretch>
        </p:blipFill>
        <p:spPr>
          <a:xfrm>
            <a:off x="-28798" y="4462821"/>
            <a:ext cx="1841468" cy="307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5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" y="1373770"/>
            <a:ext cx="2443473" cy="2380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0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" y="1"/>
            <a:ext cx="121909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Vestige Assure Foot Cre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29" y="923348"/>
            <a:ext cx="571500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377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7522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NIDRA – Apta Ayurve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54" y="172528"/>
            <a:ext cx="4954438" cy="497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967" y="-87088"/>
            <a:ext cx="1558220" cy="119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486" y="143041"/>
            <a:ext cx="3900096" cy="78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76089" y="2868988"/>
            <a:ext cx="37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Self-discipline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7068" y="927966"/>
            <a:ext cx="3937721" cy="1883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941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erson Sleeping Cartoon Images – Browse 39,817 Stock Photos, Vectors, and  Video | Adob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0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64" y="87466"/>
            <a:ext cx="2443473" cy="2380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107" y="86747"/>
            <a:ext cx="2443473" cy="23800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194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Oil Density Vs. Water Density: The Key Differences - PSIBE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Olive oil | Facts, Types, Production, &amp; Uses | Britannic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630" y="0"/>
            <a:ext cx="6826370" cy="686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336"/>
            <a:ext cx="5986732" cy="670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-40510"/>
            <a:ext cx="11559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Water</a:t>
            </a:r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Oil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97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ome and Household Clipart-toilet sink in bathr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159260" cy="688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355" y="0"/>
            <a:ext cx="6981645" cy="688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33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71" y="734292"/>
            <a:ext cx="956381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02419" y="5522875"/>
            <a:ext cx="12192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Heart &amp; Brain</a:t>
            </a:r>
            <a:endParaRPr lang="en-US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24" y="16428"/>
            <a:ext cx="1083375" cy="8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450" y="87624"/>
            <a:ext cx="3213132" cy="64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ut Reset Weight Management Programme | Amway Malays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245" y="302738"/>
            <a:ext cx="5270398" cy="162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07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142509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145" y="0"/>
            <a:ext cx="4585856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508" y="0"/>
            <a:ext cx="3574474" cy="6831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178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2293" y="0"/>
            <a:ext cx="852793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May be an image of text that says 'Every day, in every way, I'm g! &amp; better Daily oOn asyou as you wake Affirmation ሁየ、 As just before going to bed.'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883" y="0"/>
            <a:ext cx="7100902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95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3" y="103515"/>
            <a:ext cx="3001992" cy="366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023" y="-1"/>
            <a:ext cx="2686589" cy="3280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872" y="4320526"/>
            <a:ext cx="1118867" cy="1766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420" y="3433538"/>
            <a:ext cx="1757793" cy="3057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062" y="138022"/>
            <a:ext cx="5986732" cy="6704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959" y="3769665"/>
            <a:ext cx="1703527" cy="2867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881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312798"/>
            <a:ext cx="9629864" cy="6251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99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70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7" y="198715"/>
            <a:ext cx="4426699" cy="29457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377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763774" cy="688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774" y="0"/>
            <a:ext cx="44167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46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49" y="568698"/>
            <a:ext cx="7800415" cy="582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8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cb9d5721-14df-45b5-925e-714fba0c7dc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546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715725" y="2234940"/>
            <a:ext cx="5158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72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July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8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96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912948" y="5596705"/>
            <a:ext cx="5158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72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July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18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Time For Action Images – Browse 123,163 Stock Photos, Vectors, and Video |  Adob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53"/>
            <a:ext cx="12260864" cy="687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70" y="77551"/>
            <a:ext cx="1558220" cy="119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163" y="340752"/>
            <a:ext cx="3306792" cy="66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86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1967" y="2107779"/>
            <a:ext cx="5158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Self-Talk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07047" y="3153592"/>
            <a:ext cx="609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Water &amp; Oil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91768" y="3160912"/>
            <a:ext cx="609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Shake &amp; Smile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099471"/>
            <a:ext cx="609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Re-Set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45831" y="4945202"/>
            <a:ext cx="609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Read / Listen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2464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Wellness Morning</a:t>
            </a:r>
            <a:endParaRPr lang="en-US" sz="9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54647" y="3985407"/>
            <a:ext cx="6098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(Daily Supplements)</a:t>
            </a:r>
            <a:endParaRPr lang="en-US" sz="54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45199" y="1608436"/>
            <a:ext cx="609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Foot Care</a:t>
            </a:r>
            <a:endParaRPr lang="en-US" sz="7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55" y="1304099"/>
            <a:ext cx="1754712" cy="17091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60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6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3" descr="http://www.myvestige.com/user/images/vestige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1282"/>
            <a:ext cx="1558220" cy="1191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438" y="4058001"/>
            <a:ext cx="3306792" cy="66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15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16810</TotalTime>
  <Words>43</Words>
  <Application>Microsoft Office PowerPoint</Application>
  <PresentationFormat>Widescreen</PresentationFormat>
  <Paragraphs>19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Entreprenures Workshop</dc:title>
  <dc:creator>Anoop Gupta</dc:creator>
  <cp:lastModifiedBy>Shirish</cp:lastModifiedBy>
  <cp:revision>224</cp:revision>
  <dcterms:created xsi:type="dcterms:W3CDTF">2020-09-05T08:19:59Z</dcterms:created>
  <dcterms:modified xsi:type="dcterms:W3CDTF">2024-09-19T15:29:19Z</dcterms:modified>
</cp:coreProperties>
</file>